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270" r:id="rId3"/>
    <p:sldId id="271" r:id="rId4"/>
    <p:sldId id="274" r:id="rId5"/>
    <p:sldId id="276" r:id="rId6"/>
    <p:sldId id="277" r:id="rId7"/>
    <p:sldId id="279" r:id="rId8"/>
    <p:sldId id="280" r:id="rId9"/>
    <p:sldId id="285" r:id="rId10"/>
    <p:sldId id="262" r:id="rId11"/>
    <p:sldId id="278" r:id="rId12"/>
    <p:sldId id="284" r:id="rId13"/>
    <p:sldId id="286" r:id="rId14"/>
    <p:sldId id="281" r:id="rId15"/>
    <p:sldId id="282" r:id="rId16"/>
    <p:sldId id="283" r:id="rId17"/>
  </p:sldIdLst>
  <p:sldSz cx="12192000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FAB"/>
    <a:srgbClr val="E9FF8B"/>
    <a:srgbClr val="F2FFB9"/>
    <a:srgbClr val="B80000"/>
    <a:srgbClr val="B10B2F"/>
    <a:srgbClr val="ABFFD1"/>
    <a:srgbClr val="7DFFB8"/>
    <a:srgbClr val="BDFFDB"/>
    <a:srgbClr val="FFE5F8"/>
    <a:srgbClr val="FF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294" autoAdjust="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339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550DD02-736E-42D0-BF7D-ADCA6A0F4C69}" type="datetime1">
              <a:rPr lang="el-GR" smtClean="0"/>
              <a:pPr rtl="0"/>
              <a:t>26/3/2023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28588A-5C4E-401A-AECC-B6F63A9DE965}" type="slidenum">
              <a:rPr lang="el-GR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noProof="0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720BEC2-DB6F-4C65-88BD-569C8C79DA57}" type="datetime1">
              <a:rPr lang="el-GR" noProof="0" smtClean="0"/>
              <a:pPr rtl="0"/>
              <a:t>26/3/2023</a:t>
            </a:fld>
            <a:endParaRPr lang="el-GR" noProof="0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noProof="0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noProof="0" dirty="0"/>
              <a:t>Στυλ υποδείγματος κειμένου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noProof="0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542409-6A04-4DC6-AC3A-D3758287A8F2}" type="slidenum">
              <a:rPr lang="el-GR" noProof="0"/>
              <a:pPr rtl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l-GR" smtClean="0"/>
              <a:pPr rtl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noProof="0" dirty="0"/>
          </a:p>
        </p:txBody>
      </p:sp>
      <p:sp>
        <p:nvSpPr>
          <p:cNvPr id="2" name="Τίτλος 1"/>
          <p:cNvSpPr>
            <a:spLocks noGrp="1"/>
          </p:cNvSpPr>
          <p:nvPr>
            <p:ph type="ctrTitle" hasCustomPrompt="1"/>
          </p:nvPr>
        </p:nvSpPr>
        <p:spPr>
          <a:xfrm>
            <a:off x="1751777" y="3019706"/>
            <a:ext cx="4846320" cy="2387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el-GR" noProof="0" dirty="0" smtClean="0"/>
              <a:t>Κάντε κλικ για να επεξεργαστείτε το στυλ υποδείγματος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l-GR" noProof="0" smtClean="0"/>
              <a:t>Στυλ κύριου υπότιτλου</a:t>
            </a:r>
            <a:endParaRPr lang="el-GR" noProof="0" dirty="0"/>
          </a:p>
        </p:txBody>
      </p:sp>
      <p:pic>
        <p:nvPicPr>
          <p:cNvPr id="8" name="Εικόνα 7" descr="Μπαμπακένια λευκά σύννεφα στον γαλανό ουρανό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Εικόνα 9" descr="Κοντινό πλάνο βλασταριού φυτού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Εικόνα 10" descr="Κύματα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noProof="0" dirty="0" smtClean="0"/>
              <a:t>Κάντε κλικ για να επεξεργαστείτε το στυλ υποδείγματος τίτλου</a:t>
            </a:r>
            <a:endParaRPr lang="el-GR" noProof="0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l-GR" noProof="0" smtClean="0"/>
              <a:t>Στυλ υποδείγματος κειμένου</a:t>
            </a:r>
          </a:p>
          <a:p>
            <a:pPr lvl="1" rtl="0"/>
            <a:r>
              <a:rPr lang="el-GR" noProof="0" smtClean="0"/>
              <a:t>Δεύτερου επιπέδου</a:t>
            </a:r>
          </a:p>
          <a:p>
            <a:pPr lvl="2" rtl="0"/>
            <a:r>
              <a:rPr lang="el-GR" noProof="0" smtClean="0"/>
              <a:t>Τρίτου επιπέδου</a:t>
            </a:r>
          </a:p>
          <a:p>
            <a:pPr lvl="3" rtl="0"/>
            <a:r>
              <a:rPr lang="el-GR" noProof="0" smtClean="0"/>
              <a:t>Τέταρτου επιπέδου</a:t>
            </a:r>
          </a:p>
          <a:p>
            <a:pPr lvl="4" rtl="0"/>
            <a:r>
              <a:rPr lang="el-GR" noProof="0" smtClean="0"/>
              <a:t>Πέμπτου επιπέδου</a:t>
            </a:r>
            <a:endParaRPr lang="el-GR" noProof="0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l-GR" noProof="0"/>
              <a:pPr rtl="0"/>
              <a:t>‹#›</a:t>
            </a:fld>
            <a:endParaRPr lang="el-GR" noProof="0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544957-AC53-4BF9-BCFA-457BA3A322DF}" type="datetime1">
              <a:rPr lang="el-GR" noProof="0" smtClean="0"/>
              <a:pPr rtl="0"/>
              <a:t>26/3/2023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l-GR" noProof="0" dirty="0" smtClean="0"/>
              <a:t>Προσθήκη υποσέλιδου</a:t>
            </a:r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190500"/>
            <a:ext cx="2057400" cy="5986463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l-GR" noProof="0" dirty="0" smtClean="0"/>
              <a:t>Κάντε κλικ για να επεξεργαστείτε το στυλ υποδείγματος τίτλου</a:t>
            </a:r>
            <a:endParaRPr lang="el-GR" noProof="0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 rtlCol="0"/>
          <a:lstStyle/>
          <a:p>
            <a:pPr lvl="0" rtl="0"/>
            <a:r>
              <a:rPr lang="el-GR" noProof="0" smtClean="0"/>
              <a:t>Στυλ υποδείγματος κειμένου</a:t>
            </a:r>
          </a:p>
          <a:p>
            <a:pPr lvl="1" rtl="0"/>
            <a:r>
              <a:rPr lang="el-GR" noProof="0" smtClean="0"/>
              <a:t>Δεύτερου επιπέδου</a:t>
            </a:r>
          </a:p>
          <a:p>
            <a:pPr lvl="2" rtl="0"/>
            <a:r>
              <a:rPr lang="el-GR" noProof="0" smtClean="0"/>
              <a:t>Τρίτου επιπέδου</a:t>
            </a:r>
          </a:p>
          <a:p>
            <a:pPr lvl="3" rtl="0"/>
            <a:r>
              <a:rPr lang="el-GR" noProof="0" smtClean="0"/>
              <a:t>Τέταρτου επιπέδου</a:t>
            </a:r>
          </a:p>
          <a:p>
            <a:pPr lvl="4" rtl="0"/>
            <a:r>
              <a:rPr lang="el-GR" noProof="0" smtClean="0"/>
              <a:t>Πέμπτου επιπέδου</a:t>
            </a:r>
            <a:endParaRPr lang="el-GR" noProof="0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l-GR" noProof="0"/>
              <a:pPr rtl="0"/>
              <a:t>‹#›</a:t>
            </a:fld>
            <a:endParaRPr lang="el-GR" noProof="0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BEC442-951C-4A2C-8EE5-C1D812B0D889}" type="datetime1">
              <a:rPr lang="el-GR" noProof="0" smtClean="0"/>
              <a:pPr rtl="0"/>
              <a:t>26/3/2023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l-GR" noProof="0" dirty="0" smtClean="0"/>
              <a:t>Προσθήκη υποσέλιδου</a:t>
            </a:r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noProof="0" dirty="0" smtClean="0"/>
              <a:t>Κάντε κλικ για να επεξεργαστείτε το στυλ υποδείγματος τίτλου</a:t>
            </a:r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l-GR" noProof="0" smtClean="0"/>
              <a:t>Στυλ υποδείγματος κειμένου</a:t>
            </a:r>
          </a:p>
          <a:p>
            <a:pPr lvl="1" rtl="0"/>
            <a:r>
              <a:rPr lang="el-GR" noProof="0" smtClean="0"/>
              <a:t>Δεύτερου επιπέδου</a:t>
            </a:r>
          </a:p>
          <a:p>
            <a:pPr lvl="2" rtl="0"/>
            <a:r>
              <a:rPr lang="el-GR" noProof="0" smtClean="0"/>
              <a:t>Τρίτου επιπέδου</a:t>
            </a:r>
          </a:p>
          <a:p>
            <a:pPr lvl="3" rtl="0"/>
            <a:r>
              <a:rPr lang="el-GR" noProof="0" smtClean="0"/>
              <a:t>Τέταρτου επιπέδου</a:t>
            </a:r>
          </a:p>
          <a:p>
            <a:pPr lvl="4" rtl="0"/>
            <a:r>
              <a:rPr lang="el-GR" noProof="0" smtClean="0"/>
              <a:t>Πέμπτου επιπέδου</a:t>
            </a:r>
            <a:endParaRPr lang="el-GR" noProof="0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l-GR" noProof="0"/>
              <a:pPr rtl="0"/>
              <a:t>‹#›</a:t>
            </a:fld>
            <a:endParaRPr lang="el-GR" noProof="0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9E7F3C-0791-43D1-B147-45406433A8DC}" type="datetime1">
              <a:rPr lang="el-GR" noProof="0" smtClean="0"/>
              <a:pPr rtl="0"/>
              <a:t>26/3/2023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l-GR" noProof="0" dirty="0" smtClean="0"/>
              <a:t>Προσθήκη υποσέλιδου</a:t>
            </a:r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noProof="0" dirty="0"/>
          </a:p>
        </p:txBody>
      </p:sp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1751777" y="2263913"/>
            <a:ext cx="6949440" cy="3143393"/>
          </a:xfrm>
        </p:spPr>
        <p:txBody>
          <a:bodyPr rtlCol="0" anchor="b"/>
          <a:lstStyle>
            <a:lvl1pPr rtl="0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el-GR" noProof="0" dirty="0" smtClean="0"/>
              <a:t>Κάντε κλικ για να επεξεργαστείτε το στυλ υποδείγματος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el-GR" noProof="0" smtClean="0"/>
              <a:t>Στυλ υποδείγματος κειμένου</a:t>
            </a:r>
          </a:p>
        </p:txBody>
      </p:sp>
      <p:pic>
        <p:nvPicPr>
          <p:cNvPr id="11" name="Εικόνα 10" descr="Κοντινό πλάνο πράσινων φυτών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Εικόνα 8" descr="Κύματα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noProof="0" dirty="0" smtClean="0"/>
              <a:t>Κάντε κλικ για να επεξεργαστείτε το στυλ υποδείγματος τίτλου</a:t>
            </a:r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l-GR" noProof="0" smtClean="0"/>
              <a:t>Στυλ υποδείγματος κειμένου</a:t>
            </a:r>
          </a:p>
          <a:p>
            <a:pPr lvl="1" rtl="0"/>
            <a:r>
              <a:rPr lang="el-GR" noProof="0" smtClean="0"/>
              <a:t>Δεύτερου επιπέδου</a:t>
            </a:r>
          </a:p>
          <a:p>
            <a:pPr lvl="2" rtl="0"/>
            <a:r>
              <a:rPr lang="el-GR" noProof="0" smtClean="0"/>
              <a:t>Τρίτου επιπέδου</a:t>
            </a:r>
          </a:p>
          <a:p>
            <a:pPr lvl="3" rtl="0"/>
            <a:r>
              <a:rPr lang="el-GR" noProof="0" smtClean="0"/>
              <a:t>Τέταρτου επιπέδου</a:t>
            </a:r>
          </a:p>
          <a:p>
            <a:pPr lvl="4" rtl="0"/>
            <a:r>
              <a:rPr lang="el-GR" noProof="0" smtClean="0"/>
              <a:t>Πέμπτου επιπέδου</a:t>
            </a:r>
            <a:endParaRPr lang="el-GR" noProof="0" dirty="0"/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l-GR" noProof="0" smtClean="0"/>
              <a:t>Στυλ υποδείγματος κειμένου</a:t>
            </a:r>
          </a:p>
          <a:p>
            <a:pPr lvl="1" rtl="0"/>
            <a:r>
              <a:rPr lang="el-GR" noProof="0" smtClean="0"/>
              <a:t>Δεύτερου επιπέδου</a:t>
            </a:r>
          </a:p>
          <a:p>
            <a:pPr lvl="2" rtl="0"/>
            <a:r>
              <a:rPr lang="el-GR" noProof="0" smtClean="0"/>
              <a:t>Τρίτου επιπέδου</a:t>
            </a:r>
          </a:p>
          <a:p>
            <a:pPr lvl="3" rtl="0"/>
            <a:r>
              <a:rPr lang="el-GR" noProof="0" smtClean="0"/>
              <a:t>Τέταρτου επιπέδου</a:t>
            </a:r>
          </a:p>
          <a:p>
            <a:pPr lvl="4" rtl="0"/>
            <a:r>
              <a:rPr lang="el-GR" noProof="0" smtClean="0"/>
              <a:t>Πέμπτου επιπέδου</a:t>
            </a:r>
            <a:endParaRPr lang="el-GR" noProof="0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l-GR" noProof="0"/>
              <a:pPr rtl="0"/>
              <a:t>‹#›</a:t>
            </a:fld>
            <a:endParaRPr lang="el-GR" noProof="0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F9CF3F-EEEE-4E14-8434-3C2FDB9BFE94}" type="datetime1">
              <a:rPr lang="el-GR" noProof="0" smtClean="0"/>
              <a:pPr rtl="0"/>
              <a:t>26/3/2023</a:t>
            </a:fld>
            <a:endParaRPr lang="el-GR" noProof="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l-GR" noProof="0" dirty="0" smtClean="0"/>
              <a:t>Προσθήκη υποσέλιδου</a:t>
            </a:r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noProof="0" dirty="0" smtClean="0"/>
              <a:t>Κάντε κλικ για να επεξεργαστείτε το στυλ υποδείγματος τίτλου</a:t>
            </a:r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noProof="0" smtClean="0"/>
              <a:t>Στυλ υποδείγματος κειμένου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l-GR" noProof="0" smtClean="0"/>
              <a:t>Στυλ υποδείγματος κειμένου</a:t>
            </a:r>
          </a:p>
          <a:p>
            <a:pPr lvl="1" rtl="0"/>
            <a:r>
              <a:rPr lang="el-GR" noProof="0" smtClean="0"/>
              <a:t>Δεύτερου επιπέδου</a:t>
            </a:r>
          </a:p>
          <a:p>
            <a:pPr lvl="2" rtl="0"/>
            <a:r>
              <a:rPr lang="el-GR" noProof="0" smtClean="0"/>
              <a:t>Τρίτου επιπέδου</a:t>
            </a:r>
          </a:p>
          <a:p>
            <a:pPr lvl="3" rtl="0"/>
            <a:r>
              <a:rPr lang="el-GR" noProof="0" smtClean="0"/>
              <a:t>Τέταρτου επιπέδου</a:t>
            </a:r>
          </a:p>
          <a:p>
            <a:pPr lvl="4" rtl="0"/>
            <a:r>
              <a:rPr lang="el-GR" noProof="0" smtClean="0"/>
              <a:t>Πέμπτου επιπέδου</a:t>
            </a:r>
            <a:endParaRPr lang="el-GR" noProof="0" dirty="0"/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noProof="0" smtClean="0"/>
              <a:t>Στυλ υποδείγματος κειμένου</a:t>
            </a:r>
          </a:p>
        </p:txBody>
      </p:sp>
      <p:sp>
        <p:nvSpPr>
          <p:cNvPr id="6" name="Σύμβολο κράτησης θέσης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l-GR" noProof="0" smtClean="0"/>
              <a:t>Στυλ υποδείγματος κειμένου</a:t>
            </a:r>
          </a:p>
          <a:p>
            <a:pPr lvl="1" rtl="0"/>
            <a:r>
              <a:rPr lang="el-GR" noProof="0" smtClean="0"/>
              <a:t>Δεύτερου επιπέδου</a:t>
            </a:r>
          </a:p>
          <a:p>
            <a:pPr lvl="2" rtl="0"/>
            <a:r>
              <a:rPr lang="el-GR" noProof="0" smtClean="0"/>
              <a:t>Τρίτου επιπέδου</a:t>
            </a:r>
          </a:p>
          <a:p>
            <a:pPr lvl="3" rtl="0"/>
            <a:r>
              <a:rPr lang="el-GR" noProof="0" smtClean="0"/>
              <a:t>Τέταρτου επιπέδου</a:t>
            </a:r>
          </a:p>
          <a:p>
            <a:pPr lvl="4" rtl="0"/>
            <a:r>
              <a:rPr lang="el-GR" noProof="0" smtClean="0"/>
              <a:t>Πέμπτου επιπέδου</a:t>
            </a:r>
            <a:endParaRPr lang="el-GR" noProof="0" dirty="0"/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l-GR" noProof="0"/>
              <a:pPr rtl="0"/>
              <a:t>‹#›</a:t>
            </a:fld>
            <a:endParaRPr lang="el-GR" noProof="0" dirty="0"/>
          </a:p>
        </p:txBody>
      </p:sp>
      <p:sp>
        <p:nvSpPr>
          <p:cNvPr id="7" name="Σύμβολ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EED85A-2205-4E59-B8E8-DB392A98FB12}" type="datetime1">
              <a:rPr lang="el-GR" noProof="0" smtClean="0"/>
              <a:pPr rtl="0"/>
              <a:t>26/3/2023</a:t>
            </a:fld>
            <a:endParaRPr lang="el-GR" noProof="0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l-GR" noProof="0" dirty="0" smtClean="0"/>
              <a:t>Προσθήκη υποσέλιδου</a:t>
            </a:r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noProof="0" dirty="0" smtClean="0"/>
              <a:t>Κάντε κλικ για να επεξεργαστείτε το στυλ υποδείγματος τίτλου</a:t>
            </a:r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l-GR" noProof="0"/>
              <a:pPr rtl="0"/>
              <a:t>‹#›</a:t>
            </a:fld>
            <a:endParaRPr lang="el-GR" noProof="0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B37116-93A2-4B4F-BED5-5F39F96E00C7}" type="datetime1">
              <a:rPr lang="el-GR" noProof="0" smtClean="0"/>
              <a:pPr rtl="0"/>
              <a:t>26/3/2023</a:t>
            </a:fld>
            <a:endParaRPr lang="el-GR" noProof="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l-GR" noProof="0" dirty="0" smtClean="0"/>
              <a:t>Προσθήκη υποσέλιδου</a:t>
            </a:r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l-GR" noProof="0"/>
              <a:pPr rtl="0"/>
              <a:t>‹#›</a:t>
            </a:fld>
            <a:endParaRPr lang="el-GR" noProof="0" dirty="0"/>
          </a:p>
        </p:txBody>
      </p:sp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68817D-588D-412D-9864-388BE717BF13}" type="datetime1">
              <a:rPr lang="el-GR" noProof="0" smtClean="0"/>
              <a:pPr rtl="0"/>
              <a:t>26/3/2023</a:t>
            </a:fld>
            <a:endParaRPr lang="el-GR" noProof="0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l-GR" noProof="0" dirty="0" smtClean="0"/>
              <a:t>Προσθήκη υποσέλιδου</a:t>
            </a:r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6682434" y="919616"/>
            <a:ext cx="4155622" cy="2532888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el-GR" noProof="0" dirty="0" smtClean="0"/>
              <a:t>Κάντε κλικ για να επεξεργαστείτε το στυλ υποδείγματος τίτλου</a:t>
            </a:r>
            <a:endParaRPr lang="el-GR" noProof="0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l-GR" noProof="0" smtClean="0"/>
              <a:t>Στυλ υποδείγματος κειμένου</a:t>
            </a:r>
          </a:p>
          <a:p>
            <a:pPr lvl="1" rtl="0"/>
            <a:r>
              <a:rPr lang="el-GR" noProof="0" smtClean="0"/>
              <a:t>Δεύτερου επιπέδου</a:t>
            </a:r>
          </a:p>
          <a:p>
            <a:pPr lvl="2" rtl="0"/>
            <a:r>
              <a:rPr lang="el-GR" noProof="0" smtClean="0"/>
              <a:t>Τρίτου επιπέδου</a:t>
            </a:r>
          </a:p>
          <a:p>
            <a:pPr lvl="3" rtl="0"/>
            <a:r>
              <a:rPr lang="el-GR" noProof="0" smtClean="0"/>
              <a:t>Τέταρτου επιπέδου</a:t>
            </a:r>
          </a:p>
          <a:p>
            <a:pPr lvl="4" rtl="0"/>
            <a:r>
              <a:rPr lang="el-GR" noProof="0" smtClean="0"/>
              <a:t>Πέμπτου επιπέδου</a:t>
            </a:r>
            <a:endParaRPr lang="el-GR" noProof="0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 noProof="0" smtClean="0"/>
              <a:t>Στυλ υποδείγματος κειμένου</a:t>
            </a:r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l-GR" noProof="0"/>
              <a:pPr rtl="0"/>
              <a:t>‹#›</a:t>
            </a:fld>
            <a:endParaRPr lang="el-GR" noProof="0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CF63DA-C843-452F-8B82-5AEE2D3319C9}" type="datetime1">
              <a:rPr lang="el-GR" noProof="0" smtClean="0"/>
              <a:pPr rtl="0"/>
              <a:t>26/3/2023</a:t>
            </a:fld>
            <a:endParaRPr lang="el-GR" noProof="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l-GR" noProof="0" dirty="0" smtClean="0"/>
              <a:t>Προσθήκη υποσέλιδου</a:t>
            </a:r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6682435" y="919616"/>
            <a:ext cx="4155622" cy="2532888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el-GR" noProof="0" dirty="0" smtClean="0"/>
              <a:t>Κάντε κλικ για να επεξεργαστείτε το στυλ υποδείγματος τίτλου</a:t>
            </a:r>
            <a:endParaRPr lang="el-GR" noProof="0" dirty="0"/>
          </a:p>
        </p:txBody>
      </p:sp>
      <p:sp>
        <p:nvSpPr>
          <p:cNvPr id="3" name="Σύμβολο κράτησης θέσης εικόνας 2" descr="Ένα κενό σύμβολο κράτησης θέσης, για να προσθέσετε μια εικόνα. Κάντε κλικ στο πλαίσιο κράτησης θέσης και επιλέξτε την εικόνα που θέλετε να προσθέσετε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l-GR" noProof="0" smtClean="0"/>
              <a:t>Κάντε κλικ στο εικονίδιο για να προσθέσετε εικόνα</a:t>
            </a:r>
            <a:endParaRPr lang="el-GR" noProof="0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 noProof="0" smtClean="0"/>
              <a:t>Στυλ υποδείγματος κειμένου</a:t>
            </a:r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l-GR" noProof="0"/>
              <a:pPr rtl="0"/>
              <a:t>‹#›</a:t>
            </a:fld>
            <a:endParaRPr lang="el-GR" noProof="0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0CD074-E3C6-464B-937E-355753A35EEE}" type="datetime1">
              <a:rPr lang="el-GR" noProof="0" smtClean="0"/>
              <a:pPr rtl="0"/>
              <a:t>26/3/2023</a:t>
            </a:fld>
            <a:endParaRPr lang="el-GR" noProof="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l-GR" noProof="0" dirty="0" smtClean="0"/>
              <a:t>Προσθήκη υποσέλιδου</a:t>
            </a:r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noProof="0" dirty="0"/>
          </a:p>
        </p:txBody>
      </p:sp>
      <p:sp>
        <p:nvSpPr>
          <p:cNvPr id="11" name="Ορθογώνιο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l-GR" noProof="0" dirty="0" smtClean="0"/>
              <a:t>Κάντε κλικ για να επεξεργαστείτε το στυλ υποδείγματος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-GR" noProof="0" dirty="0"/>
              <a:t>Επεξεργασία στυλ κειμένου υποδείγματος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9CD8D479-8942-46E8-A226-A4E01F7A105C}" type="slidenum">
              <a:rPr lang="el-GR" noProof="0" smtClean="0"/>
              <a:pPr rtl="0"/>
              <a:t>‹#›</a:t>
            </a:fld>
            <a:endParaRPr lang="el-GR" noProof="0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0157967B-2FF2-4B37-A9C6-65073AAE1608}" type="datetime1">
              <a:rPr lang="el-GR" noProof="0" smtClean="0"/>
              <a:pPr rtl="0"/>
              <a:t>26/3/2023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el-GR" noProof="0" dirty="0"/>
              <a:t>Προσθήκη υποσέλιδου</a:t>
            </a:r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3807348" y="3886201"/>
            <a:ext cx="2363022" cy="457199"/>
          </a:xfrm>
        </p:spPr>
        <p:txBody>
          <a:bodyPr rtlCol="0">
            <a:normAutofit/>
          </a:bodyPr>
          <a:lstStyle/>
          <a:p>
            <a:pPr algn="ctr" rtl="0"/>
            <a:r>
              <a:rPr lang="el-GR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Δ’ Τάξη</a:t>
            </a:r>
            <a:endParaRPr lang="el-GR" sz="1800" b="1" dirty="0">
              <a:solidFill>
                <a:schemeClr val="accent6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Τίτλος 1"/>
          <p:cNvSpPr txBox="1">
            <a:spLocks/>
          </p:cNvSpPr>
          <p:nvPr/>
        </p:nvSpPr>
        <p:spPr>
          <a:xfrm>
            <a:off x="1702471" y="1174375"/>
            <a:ext cx="4846320" cy="145387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b="1" dirty="0" smtClean="0">
                <a:latin typeface="Comic Sans MS" panose="030F0702030302020204" pitchFamily="66" charset="0"/>
              </a:rPr>
              <a:t>Για να μην πούμε το νερό-νεράκι…</a:t>
            </a:r>
            <a:endParaRPr lang="el-GR" b="1" dirty="0">
              <a:latin typeface="Comic Sans MS" panose="030F0702030302020204" pitchFamily="66" charset="0"/>
            </a:endParaRPr>
          </a:p>
        </p:txBody>
      </p:sp>
      <p:sp>
        <p:nvSpPr>
          <p:cNvPr id="4" name="Τίτλος 1"/>
          <p:cNvSpPr txBox="1">
            <a:spLocks/>
          </p:cNvSpPr>
          <p:nvPr/>
        </p:nvSpPr>
        <p:spPr>
          <a:xfrm>
            <a:off x="3563471" y="4485250"/>
            <a:ext cx="2850776" cy="4168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Σχ. Έτος: 2022-2023</a:t>
            </a:r>
            <a:endParaRPr lang="el-GR" sz="1800" b="1" dirty="0">
              <a:solidFill>
                <a:schemeClr val="accent6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9000">
        <p15:prstTrans prst="pageCurlDouble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l-GR" noProof="0" smtClean="0"/>
              <a:pPr rtl="0"/>
              <a:t>10</a:t>
            </a:fld>
            <a:endParaRPr lang="el-GR" noProof="0" dirty="0"/>
          </a:p>
        </p:txBody>
      </p:sp>
      <p:sp>
        <p:nvSpPr>
          <p:cNvPr id="6" name="Rounded Rectangle 39"/>
          <p:cNvSpPr>
            <a:spLocks noChangeArrowheads="1"/>
          </p:cNvSpPr>
          <p:nvPr/>
        </p:nvSpPr>
        <p:spPr bwMode="auto">
          <a:xfrm>
            <a:off x="2749642" y="666936"/>
            <a:ext cx="6219544" cy="17208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>
            <a:solidFill>
              <a:srgbClr val="4472C4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l-GR" sz="4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ΜΗΝ ΣΠΑΤΑΛΑΤΕ ΤΟ ΝΕΡΟ</a:t>
            </a:r>
            <a:endParaRPr lang="el-GR" sz="4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10814602" y="6229290"/>
            <a:ext cx="110812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Γιώργος</a:t>
            </a:r>
            <a:endParaRPr lang="el-GR" sz="2000" b="1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9" name="Picture 30" descr="Poster - Save Water | Save water poster, Save water drawing, Save water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90"/>
          <a:stretch/>
        </p:blipFill>
        <p:spPr bwMode="auto">
          <a:xfrm>
            <a:off x="3581225" y="2724336"/>
            <a:ext cx="4556378" cy="3905064"/>
          </a:xfrm>
          <a:prstGeom prst="rect">
            <a:avLst/>
          </a:prstGeom>
          <a:noFill/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3727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9000">
        <p15:prstTrans prst="pageCurlDouble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l-GR" noProof="0" smtClean="0"/>
              <a:pPr rtl="0"/>
              <a:t>11</a:t>
            </a:fld>
            <a:endParaRPr lang="el-GR" noProof="0" dirty="0"/>
          </a:p>
        </p:txBody>
      </p:sp>
      <p:sp>
        <p:nvSpPr>
          <p:cNvPr id="7" name="Ορθογώνιο 6"/>
          <p:cNvSpPr/>
          <p:nvPr/>
        </p:nvSpPr>
        <p:spPr>
          <a:xfrm>
            <a:off x="11010040" y="5542646"/>
            <a:ext cx="87235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0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Θάνια</a:t>
            </a:r>
            <a:endParaRPr lang="el-GR" sz="2000" b="1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724772" y="533416"/>
            <a:ext cx="8805809" cy="150810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Όταν θέλω να κάνω μπάνιο</a:t>
            </a:r>
          </a:p>
          <a:p>
            <a:pPr algn="ctr"/>
            <a:r>
              <a:rPr lang="el-GR" sz="4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δε γεμίζω την μπανιέρα με νερό</a:t>
            </a:r>
            <a:endParaRPr lang="el-GR" sz="4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8" name="Picture 13" descr="Η εξοικονόμηση του νερού | 2ο Νηπιαγωγείο Περάματος"/>
          <p:cNvPicPr>
            <a:picLocks noGr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1" t="14411" r="29097" b="62185"/>
          <a:stretch/>
        </p:blipFill>
        <p:spPr bwMode="auto">
          <a:xfrm>
            <a:off x="3202721" y="2580247"/>
            <a:ext cx="5849913" cy="3362509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47517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9000">
        <p15:prstTrans prst="pageCurlDouble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l-GR" noProof="0" smtClean="0"/>
              <a:pPr rtl="0"/>
              <a:t>12</a:t>
            </a:fld>
            <a:endParaRPr lang="el-GR" noProof="0" dirty="0"/>
          </a:p>
        </p:txBody>
      </p:sp>
      <p:sp>
        <p:nvSpPr>
          <p:cNvPr id="3" name="Ορθογώνιο 2"/>
          <p:cNvSpPr/>
          <p:nvPr/>
        </p:nvSpPr>
        <p:spPr>
          <a:xfrm>
            <a:off x="2826292" y="519969"/>
            <a:ext cx="6602770" cy="150810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Φροντίστε να έχετε όλοι </a:t>
            </a:r>
          </a:p>
          <a:p>
            <a:pPr algn="ctr"/>
            <a:r>
              <a:rPr lang="el-GR" sz="4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καζανάκι διπλής ροής </a:t>
            </a:r>
            <a:endParaRPr lang="el-GR" sz="4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Picture 12" descr="Η εξοικονόμηση του νερού | 2ο Νηπιαγωγείο Περάματος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2" t="14764" r="53262" b="60532"/>
          <a:stretch/>
        </p:blipFill>
        <p:spPr bwMode="auto">
          <a:xfrm>
            <a:off x="4051898" y="2454405"/>
            <a:ext cx="4406302" cy="3798478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5197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9000">
        <p15:prstTrans prst="pageCurlDouble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l-GR" noProof="0" smtClean="0"/>
              <a:pPr rtl="0"/>
              <a:t>13</a:t>
            </a:fld>
            <a:endParaRPr lang="el-GR" noProof="0" dirty="0"/>
          </a:p>
        </p:txBody>
      </p:sp>
      <p:sp>
        <p:nvSpPr>
          <p:cNvPr id="3" name="Ορθογώνιο 2"/>
          <p:cNvSpPr/>
          <p:nvPr/>
        </p:nvSpPr>
        <p:spPr>
          <a:xfrm>
            <a:off x="831236" y="630806"/>
            <a:ext cx="10557199" cy="150810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Πρέπει να πλένουμε τα ρούχα μας</a:t>
            </a:r>
          </a:p>
          <a:p>
            <a:pPr algn="ctr"/>
            <a:r>
              <a:rPr lang="el-GR" sz="4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σ</a:t>
            </a:r>
            <a:r>
              <a:rPr lang="el-GR" sz="4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το πλυντήριο και να το γεμίζουμε</a:t>
            </a:r>
            <a:endParaRPr lang="el-GR" sz="4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Picture 26" descr="http://www.wbn.org.cy/images/wbn/eksikonomisi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755" y="2504902"/>
            <a:ext cx="5382135" cy="3909752"/>
          </a:xfrm>
          <a:prstGeom prst="rect">
            <a:avLst/>
          </a:prstGeom>
          <a:noFill/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  <p:extLst>
      <p:ext uri="{BB962C8B-B14F-4D97-AF65-F5344CB8AC3E}">
        <p14:creationId xmlns:p14="http://schemas.microsoft.com/office/powerpoint/2010/main" val="2492828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9000">
        <p15:prstTrans prst="pageCurlDouble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l-GR" noProof="0" smtClean="0"/>
              <a:pPr rtl="0"/>
              <a:t>14</a:t>
            </a:fld>
            <a:endParaRPr lang="el-GR" noProof="0" dirty="0"/>
          </a:p>
        </p:txBody>
      </p:sp>
      <p:sp>
        <p:nvSpPr>
          <p:cNvPr id="7" name="Ορθογώνιο 6"/>
          <p:cNvSpPr/>
          <p:nvPr/>
        </p:nvSpPr>
        <p:spPr>
          <a:xfrm>
            <a:off x="10074733" y="5678396"/>
            <a:ext cx="196189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Νίκος - Χάρης</a:t>
            </a:r>
            <a:endParaRPr lang="el-GR" sz="2000" b="1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205202" y="576611"/>
            <a:ext cx="11709708" cy="150810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Δεν πρέπει να χρησιμοποιούμε το λάστιχο</a:t>
            </a:r>
          </a:p>
          <a:p>
            <a:pPr algn="ctr"/>
            <a:r>
              <a:rPr lang="el-GR" sz="4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γ</a:t>
            </a:r>
            <a:r>
              <a:rPr lang="el-GR" sz="4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ια να πλένουμε το αυτοκίνητο</a:t>
            </a:r>
            <a:endParaRPr lang="el-GR" sz="4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8" name="Picture 15" descr="Η εξοικονόμηση του νερού | 2ο Νηπιαγωγείο Περάματος"/>
          <p:cNvPicPr>
            <a:picLocks noGr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26" t="49864" r="29087" b="24964"/>
          <a:stretch/>
        </p:blipFill>
        <p:spPr bwMode="auto">
          <a:xfrm>
            <a:off x="3760531" y="2668957"/>
            <a:ext cx="4599050" cy="3209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7044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9000">
        <p15:prstTrans prst="pageCurlDouble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l-GR" noProof="0" smtClean="0"/>
              <a:pPr rtl="0"/>
              <a:t>15</a:t>
            </a:fld>
            <a:endParaRPr lang="el-GR" noProof="0" dirty="0"/>
          </a:p>
        </p:txBody>
      </p:sp>
      <p:sp>
        <p:nvSpPr>
          <p:cNvPr id="7" name="Ορθογώνιο 6"/>
          <p:cNvSpPr/>
          <p:nvPr/>
        </p:nvSpPr>
        <p:spPr>
          <a:xfrm>
            <a:off x="9953020" y="5740600"/>
            <a:ext cx="196189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Νίκος - Χάρης</a:t>
            </a:r>
            <a:endParaRPr lang="el-GR" sz="2000" b="1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205202" y="438066"/>
            <a:ext cx="11709708" cy="150810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Το περιβάλλον το αγαπώ…</a:t>
            </a:r>
          </a:p>
          <a:p>
            <a:pPr algn="ctr"/>
            <a:r>
              <a:rPr lang="el-GR" sz="4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Το νερό δεν σπαταλώ!!</a:t>
            </a:r>
            <a:endParaRPr lang="el-GR" sz="4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Picture 32" descr="Σταγονούλης, ο φίλος - δάσκαλος των παιδιών και των δασκάλων για τη σωστή  χρήση του νερού και"/>
          <p:cNvPicPr>
            <a:picLocks noGr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9" t="12501" r="13732" b="14333"/>
          <a:stretch/>
        </p:blipFill>
        <p:spPr bwMode="auto">
          <a:xfrm>
            <a:off x="3957196" y="2084716"/>
            <a:ext cx="4443864" cy="4055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60826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9000">
        <p15:prstTrans prst="pageCurlDouble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l-GR" noProof="0" smtClean="0"/>
              <a:pPr rtl="0"/>
              <a:t>16</a:t>
            </a:fld>
            <a:endParaRPr lang="el-GR" noProof="0" dirty="0"/>
          </a:p>
        </p:txBody>
      </p:sp>
      <p:sp>
        <p:nvSpPr>
          <p:cNvPr id="7" name="Ορθογώνιο 6"/>
          <p:cNvSpPr/>
          <p:nvPr/>
        </p:nvSpPr>
        <p:spPr>
          <a:xfrm>
            <a:off x="8738192" y="6026369"/>
            <a:ext cx="345380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Κωνσταντίνος-Εμμανουέλα</a:t>
            </a:r>
            <a:endParaRPr lang="el-GR" sz="2000" b="1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2853805" y="573759"/>
            <a:ext cx="6278835" cy="80021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Δεν σπαταλάμε το νερό</a:t>
            </a:r>
            <a:endParaRPr lang="el-GR" sz="4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Picture 36" descr="Εξοικονόμηση νερού/Μειώστε το νερό της βρύσης σας ως 80% - Ν.Σ. ΚΟΥΓΙΟΥΦΑΣ  Α.Ε.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4" r="5872"/>
          <a:stretch/>
        </p:blipFill>
        <p:spPr bwMode="auto">
          <a:xfrm>
            <a:off x="3499069" y="1788459"/>
            <a:ext cx="5239123" cy="463802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3184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9000">
        <p15:prstTrans prst="pageCurlDouble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l-GR" noProof="0" smtClean="0"/>
              <a:pPr rtl="0"/>
              <a:t>2</a:t>
            </a:fld>
            <a:endParaRPr lang="el-GR" noProof="0" dirty="0"/>
          </a:p>
        </p:txBody>
      </p:sp>
      <p:sp>
        <p:nvSpPr>
          <p:cNvPr id="6" name="Rounded Rectangle 39"/>
          <p:cNvSpPr>
            <a:spLocks noChangeArrowheads="1"/>
          </p:cNvSpPr>
          <p:nvPr/>
        </p:nvSpPr>
        <p:spPr bwMode="auto">
          <a:xfrm>
            <a:off x="2749643" y="505572"/>
            <a:ext cx="6219544" cy="17208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>
            <a:solidFill>
              <a:srgbClr val="4472C4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l-GR" sz="4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ΤΟ ΝΕΡΟ ΕΙΝΑΙ ΠΟΛΥΤΙΜΟ</a:t>
            </a:r>
            <a:endParaRPr lang="el-GR" sz="4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9652736" y="6071368"/>
            <a:ext cx="2407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Σοφία Π. - Φίλιππος</a:t>
            </a:r>
            <a:endParaRPr lang="el-GR" sz="2000" b="1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1032" y="2433495"/>
            <a:ext cx="5980580" cy="403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  <p:extLst>
      <p:ext uri="{BB962C8B-B14F-4D97-AF65-F5344CB8AC3E}">
        <p14:creationId xmlns:p14="http://schemas.microsoft.com/office/powerpoint/2010/main" val="3835694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9000">
        <p15:prstTrans prst="pageCurlDouble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l-GR" noProof="0" smtClean="0"/>
              <a:pPr rtl="0"/>
              <a:t>3</a:t>
            </a:fld>
            <a:endParaRPr lang="el-GR" noProof="0" dirty="0"/>
          </a:p>
        </p:txBody>
      </p:sp>
      <p:sp>
        <p:nvSpPr>
          <p:cNvPr id="7" name="Ορθογώνιο 6"/>
          <p:cNvSpPr/>
          <p:nvPr/>
        </p:nvSpPr>
        <p:spPr>
          <a:xfrm>
            <a:off x="9567911" y="6078112"/>
            <a:ext cx="25229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Βικτώρια - Σοφία </a:t>
            </a:r>
            <a:r>
              <a:rPr lang="el-GR" sz="20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Σκ</a:t>
            </a:r>
            <a:r>
              <a:rPr lang="el-GR" sz="2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.</a:t>
            </a:r>
            <a:endParaRPr lang="el-GR" sz="2000" b="1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9" name="Picture 10" descr="Η εξοικονόμηση του νερού | 2ο Νηπιαγωγείο Περάματος"/>
          <p:cNvPicPr>
            <a:picLocks noGr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" t="16087" r="76433" b="59712"/>
          <a:stretch/>
        </p:blipFill>
        <p:spPr bwMode="auto">
          <a:xfrm>
            <a:off x="3360768" y="2444546"/>
            <a:ext cx="5447056" cy="4033676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804457" y="345158"/>
            <a:ext cx="10505888" cy="17543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Όταν βουρτσίζουμε τα δόντια μας</a:t>
            </a:r>
          </a:p>
          <a:p>
            <a:pPr algn="ctr"/>
            <a:r>
              <a:rPr lang="el-G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κ</a:t>
            </a:r>
            <a:r>
              <a:rPr lang="el-GR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λείνουμε τη βρύση</a:t>
            </a:r>
            <a:endParaRPr lang="el-G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55370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9000">
        <p15:prstTrans prst="pageCurlDouble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l-GR" noProof="0" smtClean="0"/>
              <a:pPr rtl="0"/>
              <a:t>4</a:t>
            </a:fld>
            <a:endParaRPr lang="el-GR" noProof="0" dirty="0"/>
          </a:p>
        </p:txBody>
      </p:sp>
      <p:sp>
        <p:nvSpPr>
          <p:cNvPr id="7" name="Ορθογώνιο 6"/>
          <p:cNvSpPr/>
          <p:nvPr/>
        </p:nvSpPr>
        <p:spPr>
          <a:xfrm>
            <a:off x="9869816" y="6229290"/>
            <a:ext cx="212834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0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Γιούνες</a:t>
            </a:r>
            <a:r>
              <a:rPr lang="el-GR" sz="2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- </a:t>
            </a:r>
            <a:r>
              <a:rPr lang="el-GR" sz="20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Ντεσιόν</a:t>
            </a:r>
            <a:endParaRPr lang="el-GR" sz="2000" b="1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20682" y="317449"/>
            <a:ext cx="12071318" cy="1569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Πλένουμε με ένα κουβά νερό το αμάξι μας </a:t>
            </a:r>
          </a:p>
          <a:p>
            <a:pPr algn="ctr"/>
            <a:r>
              <a:rPr lang="el-GR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και ποτίζουμε με το ποτιστήρι τα λουλούδια</a:t>
            </a:r>
            <a:endParaRPr lang="el-GR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Picture 22" descr="http://www.wbn.org.cy/images/wbn/eksikonomisi4.jpg"/>
          <p:cNvPicPr>
            <a:picLocks noGr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462" y="2237066"/>
            <a:ext cx="5400997" cy="423921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720323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9000">
        <p15:prstTrans prst="pageCurlDouble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l-GR" noProof="0" smtClean="0"/>
              <a:pPr rtl="0"/>
              <a:t>5</a:t>
            </a:fld>
            <a:endParaRPr lang="el-GR" noProof="0" dirty="0"/>
          </a:p>
        </p:txBody>
      </p:sp>
      <p:sp>
        <p:nvSpPr>
          <p:cNvPr id="7" name="Ορθογώνιο 6"/>
          <p:cNvSpPr/>
          <p:nvPr/>
        </p:nvSpPr>
        <p:spPr>
          <a:xfrm>
            <a:off x="9922494" y="6229289"/>
            <a:ext cx="210961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Αντωνία - Ειρήνη</a:t>
            </a:r>
            <a:endParaRPr lang="el-GR" sz="2000" b="1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0" y="385499"/>
            <a:ext cx="12255342" cy="166199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1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Να γεμίζετε προσεκτικά το ποτιστήρι σας </a:t>
            </a:r>
          </a:p>
          <a:p>
            <a:pPr algn="ctr"/>
            <a:r>
              <a:rPr lang="el-GR" sz="51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ώ</a:t>
            </a:r>
            <a:r>
              <a:rPr lang="el-GR" sz="51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στε να μη σπαταλάτε το νερό</a:t>
            </a:r>
            <a:endParaRPr lang="el-GR" sz="51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Picture 16" descr="Η εξοικονόμηση του νερού | 2ο Νηπιαγωγείο Περάματος"/>
          <p:cNvPicPr>
            <a:picLocks noGr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6" t="49782" r="52608" b="25748"/>
          <a:stretch/>
        </p:blipFill>
        <p:spPr bwMode="auto">
          <a:xfrm>
            <a:off x="3393105" y="2282244"/>
            <a:ext cx="5468507" cy="4347155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73672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9000">
        <p15:prstTrans prst="pageCurlDouble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l-GR" noProof="0" smtClean="0"/>
              <a:pPr rtl="0"/>
              <a:t>6</a:t>
            </a:fld>
            <a:endParaRPr lang="el-GR" noProof="0" dirty="0"/>
          </a:p>
        </p:txBody>
      </p:sp>
      <p:sp>
        <p:nvSpPr>
          <p:cNvPr id="7" name="Ορθογώνιο 6"/>
          <p:cNvSpPr/>
          <p:nvPr/>
        </p:nvSpPr>
        <p:spPr>
          <a:xfrm>
            <a:off x="9484285" y="5878057"/>
            <a:ext cx="247503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Γιάννης - Απόστολος</a:t>
            </a:r>
            <a:endParaRPr lang="el-GR" sz="2000" b="1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2252376" y="681335"/>
            <a:ext cx="7583166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Προσέχουμε τη διαρροή</a:t>
            </a:r>
            <a:endParaRPr lang="el-G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Picture 19" descr="Εξοικονόμηση Νερού : Εικόνες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9" t="26992" r="12573" b="9062"/>
          <a:stretch/>
        </p:blipFill>
        <p:spPr bwMode="auto">
          <a:xfrm>
            <a:off x="3530478" y="2219852"/>
            <a:ext cx="5026963" cy="385826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185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9000">
        <p15:prstTrans prst="pageCurlDouble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l-GR" noProof="0" smtClean="0"/>
              <a:pPr rtl="0"/>
              <a:t>7</a:t>
            </a:fld>
            <a:endParaRPr lang="el-GR" noProof="0" dirty="0"/>
          </a:p>
        </p:txBody>
      </p:sp>
      <p:sp>
        <p:nvSpPr>
          <p:cNvPr id="7" name="Ορθογώνιο 6"/>
          <p:cNvSpPr/>
          <p:nvPr/>
        </p:nvSpPr>
        <p:spPr>
          <a:xfrm>
            <a:off x="10074733" y="5678396"/>
            <a:ext cx="196189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Αμαλία-</a:t>
            </a:r>
            <a:r>
              <a:rPr lang="el-GR" sz="20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Ιλιάνα</a:t>
            </a:r>
            <a:endParaRPr lang="el-GR" sz="2000" b="1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884798" y="519970"/>
            <a:ext cx="8189935" cy="150810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Όταν εντοπίζω διαρροή άμεσα</a:t>
            </a:r>
          </a:p>
          <a:p>
            <a:pPr algn="ctr"/>
            <a:r>
              <a:rPr lang="el-GR" sz="4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κ</a:t>
            </a:r>
            <a:r>
              <a:rPr lang="el-GR" sz="4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αλώ τον υδραυλικό</a:t>
            </a:r>
            <a:endParaRPr lang="el-GR" sz="4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Picture 24" descr="http://www.wbn.org.cy/images/wbn/eksikonomisi6.jpg"/>
          <p:cNvPicPr>
            <a:picLocks noGr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420" y="2604103"/>
            <a:ext cx="5424689" cy="347440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418351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9000">
        <p15:prstTrans prst="pageCurlDouble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l-GR" noProof="0" smtClean="0"/>
              <a:pPr rtl="0"/>
              <a:t>8</a:t>
            </a:fld>
            <a:endParaRPr lang="el-GR" noProof="0" dirty="0"/>
          </a:p>
        </p:txBody>
      </p:sp>
      <p:sp>
        <p:nvSpPr>
          <p:cNvPr id="7" name="Ορθογώνιο 6"/>
          <p:cNvSpPr/>
          <p:nvPr/>
        </p:nvSpPr>
        <p:spPr>
          <a:xfrm>
            <a:off x="10139083" y="5878451"/>
            <a:ext cx="191812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Αμαλία-</a:t>
            </a:r>
            <a:r>
              <a:rPr lang="el-GR" sz="20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Ιλιάνα</a:t>
            </a:r>
            <a:endParaRPr lang="el-GR" sz="2000" b="1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2872477" y="519970"/>
            <a:ext cx="6214586" cy="80021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Αποθηκεύουμε το νερό</a:t>
            </a:r>
            <a:endParaRPr lang="el-GR" sz="4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8" name="Picture 7" descr="ΔΕΥΑΚ: Εξοικονόμηση νερού, ούτε σταγόνα χαμένη! - Messinia Live"/>
          <p:cNvPicPr>
            <a:picLocks noGr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3" r="10546"/>
          <a:stretch/>
        </p:blipFill>
        <p:spPr bwMode="auto">
          <a:xfrm>
            <a:off x="2968835" y="1752598"/>
            <a:ext cx="6021869" cy="4525963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49100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9000">
        <p15:prstTrans prst="pageCurlDouble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l-GR" noProof="0" smtClean="0"/>
              <a:pPr rtl="0"/>
              <a:t>9</a:t>
            </a:fld>
            <a:endParaRPr lang="el-GR" noProof="0" dirty="0"/>
          </a:p>
        </p:txBody>
      </p:sp>
      <p:sp>
        <p:nvSpPr>
          <p:cNvPr id="3" name="Ορθογώνιο 2"/>
          <p:cNvSpPr/>
          <p:nvPr/>
        </p:nvSpPr>
        <p:spPr>
          <a:xfrm>
            <a:off x="311654" y="589241"/>
            <a:ext cx="11575546" cy="126188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3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Τοποθετήστε τις συσκευές αερισμού </a:t>
            </a:r>
          </a:p>
          <a:p>
            <a:pPr algn="ctr"/>
            <a:r>
              <a:rPr lang="el-GR" sz="3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στις βρύσες σας </a:t>
            </a:r>
            <a:r>
              <a:rPr lang="el-GR" sz="3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για να ελέγχετε την πίεση του νερού</a:t>
            </a:r>
            <a:endParaRPr lang="el-GR" sz="3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Picture 37" descr="https://kouyoufas.gr/wp-content/uploads/2018/02/ecobet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726" y="2208791"/>
            <a:ext cx="5129402" cy="4062942"/>
          </a:xfrm>
          <a:prstGeom prst="rect">
            <a:avLst/>
          </a:prstGeom>
          <a:noFill/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  <p:extLst>
      <p:ext uri="{BB962C8B-B14F-4D97-AF65-F5344CB8AC3E}">
        <p14:creationId xmlns:p14="http://schemas.microsoft.com/office/powerpoint/2010/main" val="21786775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9000">
        <p15:prstTrans prst="pageCurlDouble"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Οικολογία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3756_TF03098889" id="{2559F498-0269-409B-B7BD-B16ADD751A81}" vid="{8D05EEC8-D820-45A8-954B-F750494F07A5}"/>
    </a:ext>
  </a:extLst>
</a:theme>
</file>

<file path=ppt/theme/theme2.xml><?xml version="1.0" encoding="utf-8"?>
<a:theme xmlns:a="http://schemas.openxmlformats.org/drawingml/2006/main" name="Θέμα του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Βάθος</Template>
  <TotalTime>438</TotalTime>
  <Words>186</Words>
  <Application>Microsoft Office PowerPoint</Application>
  <PresentationFormat>Ευρεία οθόνη</PresentationFormat>
  <Paragraphs>56</Paragraphs>
  <Slides>16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0" baseType="lpstr">
      <vt:lpstr>Arial</vt:lpstr>
      <vt:lpstr>Comic Sans MS</vt:lpstr>
      <vt:lpstr>Corbel</vt:lpstr>
      <vt:lpstr>Οικολογία 16x9</vt:lpstr>
      <vt:lpstr>Δ’ Τάξη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Για να μην πούμε το νερό-νεράκι…</dc:title>
  <dc:creator>Λογαριασμός Microsoft</dc:creator>
  <cp:lastModifiedBy>Λογαριασμός Microsoft</cp:lastModifiedBy>
  <cp:revision>35</cp:revision>
  <dcterms:created xsi:type="dcterms:W3CDTF">2023-03-11T23:45:15Z</dcterms:created>
  <dcterms:modified xsi:type="dcterms:W3CDTF">2023-03-26T19:20:54Z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